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577" r:id="rId2"/>
    <p:sldId id="578" r:id="rId3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13">
          <p15:clr>
            <a:srgbClr val="A4A3A4"/>
          </p15:clr>
        </p15:guide>
        <p15:guide id="2" orient="horz" pos="1321">
          <p15:clr>
            <a:srgbClr val="A4A3A4"/>
          </p15:clr>
        </p15:guide>
        <p15:guide id="3" orient="horz" pos="398">
          <p15:clr>
            <a:srgbClr val="A4A3A4"/>
          </p15:clr>
        </p15:guide>
        <p15:guide id="4" pos="317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uce Mcindoe" initials="BM" lastIdx="1" clrIdx="0">
    <p:extLst/>
  </p:cmAuthor>
  <p:cmAuthor id="2" name="Wendy Green" initials="WG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ECF"/>
    <a:srgbClr val="4E4D43"/>
    <a:srgbClr val="93423E"/>
    <a:srgbClr val="607275"/>
    <a:srgbClr val="EEE8DD"/>
    <a:srgbClr val="ACA99F"/>
    <a:srgbClr val="53246B"/>
    <a:srgbClr val="D89427"/>
    <a:srgbClr val="58595B"/>
    <a:srgbClr val="DDDD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78935" autoAdjust="0"/>
  </p:normalViewPr>
  <p:slideViewPr>
    <p:cSldViewPr snapToGrid="0" snapToObjects="1">
      <p:cViewPr varScale="1">
        <p:scale>
          <a:sx n="73" d="100"/>
          <a:sy n="73" d="100"/>
        </p:scale>
        <p:origin x="1374" y="54"/>
      </p:cViewPr>
      <p:guideLst>
        <p:guide orient="horz" pos="2513"/>
        <p:guide orient="horz" pos="1321"/>
        <p:guide orient="horz" pos="398"/>
        <p:guide pos="31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6972"/>
    </p:cViewPr>
  </p:sorterViewPr>
  <p:notesViewPr>
    <p:cSldViewPr snapToGrid="0" snapToObjects="1">
      <p:cViewPr varScale="1">
        <p:scale>
          <a:sx n="53" d="100"/>
          <a:sy n="53" d="100"/>
        </p:scale>
        <p:origin x="28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handoutMaster" Target="handoutMasters/handoutMaster1.xml"/><Relationship Id="rId10" Type="http://schemas.openxmlformats.org/officeDocument/2006/relationships/tableStyles" Target="tableStyles.xml"/><Relationship Id="rId4" Type="http://schemas.openxmlformats.org/officeDocument/2006/relationships/notesMaster" Target="notesMasters/notesMaster1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AA328882-FD98-2040-9BE5-D6A5D32B4E83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F775B388-12C1-B14E-A7DD-21C49B9269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10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/>
          <a:lstStyle>
            <a:lvl1pPr algn="r">
              <a:defRPr sz="1200"/>
            </a:lvl1pPr>
          </a:lstStyle>
          <a:p>
            <a:fld id="{5754008F-BBCA-774B-B216-C80A92293FC0}" type="datetimeFigureOut">
              <a:rPr lang="en-US" smtClean="0"/>
              <a:pPr/>
              <a:t>5/20/2015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76" tIns="46639" rIns="93276" bIns="4663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276" tIns="46639" rIns="93276" bIns="4663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5455"/>
          </a:xfrm>
          <a:prstGeom prst="rect">
            <a:avLst/>
          </a:prstGeom>
        </p:spPr>
        <p:txBody>
          <a:bodyPr vert="horz" lIns="93276" tIns="46639" rIns="93276" bIns="46639" rtlCol="0" anchor="b"/>
          <a:lstStyle>
            <a:lvl1pPr algn="r">
              <a:defRPr sz="1200"/>
            </a:lvl1pPr>
          </a:lstStyle>
          <a:p>
            <a:fld id="{5ADB7E3F-BDD6-0A49-8E24-DC7C9781B09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4951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B7E3F-BDD6-0A49-8E24-DC7C9781B09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973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DB7E3F-BDD6-0A49-8E24-DC7C9781B09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203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white_bar_cover.png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008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768095"/>
            <a:ext cx="9151175" cy="4287997"/>
          </a:xfrm>
          <a:prstGeom prst="rect">
            <a:avLst/>
          </a:prstGeom>
          <a:solidFill>
            <a:srgbClr val="6072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6533" y="1197981"/>
            <a:ext cx="8242660" cy="530352"/>
          </a:xfrm>
        </p:spPr>
        <p:txBody>
          <a:bodyPr anchor="b">
            <a:noAutofit/>
          </a:bodyPr>
          <a:lstStyle>
            <a:lvl1pPr algn="l">
              <a:defRPr sz="3600" b="1" i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6533" y="1576686"/>
            <a:ext cx="8242660" cy="532377"/>
          </a:xfrm>
        </p:spPr>
        <p:txBody>
          <a:bodyPr anchor="t" anchorCtr="0">
            <a:noAutofit/>
          </a:bodyPr>
          <a:lstStyle>
            <a:lvl1pPr marL="0" indent="0" algn="l">
              <a:buNone/>
              <a:defRPr sz="3500" b="0" i="0">
                <a:solidFill>
                  <a:schemeClr val="bg1"/>
                </a:solidFill>
                <a:latin typeface="+mj-lt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" y="2210399"/>
            <a:ext cx="8220979" cy="307975"/>
          </a:xfrm>
        </p:spPr>
        <p:txBody>
          <a:bodyPr>
            <a:no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fld id="{24FFE81C-7B45-4BA5-8D47-D90A9AA6970B}" type="datetime4">
              <a:rPr lang="en-US" smtClean="0"/>
              <a:t>May 19, 2015</a:t>
            </a:fld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0" y="5193793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73214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overnment Services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57243" cy="5252695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5272023"/>
            <a:ext cx="9151299" cy="1611377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55729" y="57346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225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92223"/>
            <a:ext cx="9151299" cy="371096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93792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299" cy="1664208"/>
          </a:xfrm>
          <a:prstGeom prst="rect">
            <a:avLst/>
          </a:prstGeom>
          <a:solidFill>
            <a:srgbClr val="D894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729" y="22548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88494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88494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22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1792223"/>
            <a:ext cx="9151299" cy="371096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193792"/>
            <a:ext cx="9144000" cy="16642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51299" cy="1664208"/>
          </a:xfrm>
          <a:prstGeom prst="rect">
            <a:avLst/>
          </a:prstGeom>
          <a:solidFill>
            <a:srgbClr val="9342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5729" y="2254858"/>
            <a:ext cx="8187709" cy="489079"/>
          </a:xfrm>
        </p:spPr>
        <p:txBody>
          <a:bodyPr anchor="t" anchorCtr="0">
            <a:noAutofit/>
          </a:bodyPr>
          <a:lstStyle>
            <a:lvl1pPr algn="l">
              <a:lnSpc>
                <a:spcPts val="3500"/>
              </a:lnSpc>
              <a:defRPr sz="4400" b="1" i="0" baseline="0">
                <a:solidFill>
                  <a:srgbClr val="607275"/>
                </a:solidFill>
                <a:latin typeface="+mj-lt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4309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>
                <a:solidFill>
                  <a:srgbClr val="4E4D43"/>
                </a:solidFill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solidFill>
                  <a:srgbClr val="4E4D43"/>
                </a:solidFill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solidFill>
                  <a:srgbClr val="4E4D43"/>
                </a:solidFill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67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014" y="1576510"/>
            <a:ext cx="4151326" cy="455930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38014" y="1576510"/>
            <a:ext cx="4151326" cy="455930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679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014" y="1570555"/>
            <a:ext cx="4182918" cy="796550"/>
          </a:xfrm>
        </p:spPr>
        <p:txBody>
          <a:bodyPr anchor="t" anchorCtr="0">
            <a:noAutofit/>
          </a:bodyPr>
          <a:lstStyle>
            <a:lvl1pPr marL="0" indent="0">
              <a:lnSpc>
                <a:spcPts val="2500"/>
              </a:lnSpc>
              <a:buNone/>
              <a:defRPr sz="2500" b="1">
                <a:solidFill>
                  <a:srgbClr val="ACA99F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014" y="2374620"/>
            <a:ext cx="4182918" cy="3951288"/>
          </a:xfrm>
        </p:spPr>
        <p:txBody>
          <a:bodyPr/>
          <a:lstStyle>
            <a:lvl1pPr>
              <a:lnSpc>
                <a:spcPts val="2500"/>
              </a:lnSpc>
              <a:buClr>
                <a:srgbClr val="ACA99F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ACA99F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ACA99F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ACA99F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ACA99F"/>
              </a:buCl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4839" y="1570555"/>
            <a:ext cx="4184561" cy="796550"/>
          </a:xfrm>
        </p:spPr>
        <p:txBody>
          <a:bodyPr anchor="t" anchorCtr="0">
            <a:noAutofit/>
          </a:bodyPr>
          <a:lstStyle>
            <a:lvl1pPr marL="0" indent="0" algn="l">
              <a:lnSpc>
                <a:spcPts val="2500"/>
              </a:lnSpc>
              <a:buNone/>
              <a:defRPr sz="2500" b="1">
                <a:solidFill>
                  <a:srgbClr val="ACA99F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4839" y="2374620"/>
            <a:ext cx="4184561" cy="3951288"/>
          </a:xfrm>
        </p:spPr>
        <p:txBody>
          <a:bodyPr/>
          <a:lstStyle>
            <a:lvl1pPr>
              <a:lnSpc>
                <a:spcPts val="2500"/>
              </a:lnSpc>
              <a:buClr>
                <a:srgbClr val="607275"/>
              </a:buClr>
              <a:defRPr sz="2500">
                <a:latin typeface="+mn-lt"/>
              </a:defRPr>
            </a:lvl1pPr>
            <a:lvl2pPr>
              <a:lnSpc>
                <a:spcPts val="2500"/>
              </a:lnSpc>
              <a:buClr>
                <a:srgbClr val="607275"/>
              </a:buClr>
              <a:defRPr sz="2300">
                <a:latin typeface="+mn-lt"/>
              </a:defRPr>
            </a:lvl2pPr>
            <a:lvl3pPr>
              <a:lnSpc>
                <a:spcPts val="2500"/>
              </a:lnSpc>
              <a:buClr>
                <a:srgbClr val="607275"/>
              </a:buClr>
              <a:defRPr sz="2000">
                <a:latin typeface="+mn-lt"/>
              </a:defRPr>
            </a:lvl3pPr>
            <a:lvl4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4pPr>
            <a:lvl5pPr>
              <a:lnSpc>
                <a:spcPts val="2500"/>
              </a:lnSpc>
              <a:buClr>
                <a:srgbClr val="607275"/>
              </a:buClr>
              <a:defRPr sz="18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413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2800"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13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0907" y="1585153"/>
            <a:ext cx="8244066" cy="434343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0907" y="6033788"/>
            <a:ext cx="8244065" cy="348395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21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9504" y="1585153"/>
            <a:ext cx="8412480" cy="4765426"/>
          </a:xfrm>
        </p:spPr>
        <p:txBody>
          <a:bodyPr vert="eaVert"/>
          <a:lstStyle>
            <a:lvl1pPr>
              <a:buClr>
                <a:srgbClr val="607275"/>
              </a:buClr>
              <a:defRPr>
                <a:latin typeface="+mn-lt"/>
              </a:defRPr>
            </a:lvl1pPr>
            <a:lvl2pPr>
              <a:buClr>
                <a:srgbClr val="607275"/>
              </a:buClr>
              <a:defRPr>
                <a:latin typeface="+mn-lt"/>
              </a:defRPr>
            </a:lvl2pPr>
            <a:lvl3pPr>
              <a:buClr>
                <a:srgbClr val="607275"/>
              </a:buClr>
              <a:defRPr>
                <a:latin typeface="+mn-lt"/>
              </a:defRPr>
            </a:lvl3pPr>
            <a:lvl4pPr>
              <a:buClr>
                <a:srgbClr val="607275"/>
              </a:buClr>
              <a:defRPr sz="1800">
                <a:latin typeface="+mn-lt"/>
              </a:defRPr>
            </a:lvl4pPr>
            <a:lvl5pPr>
              <a:buClr>
                <a:srgbClr val="607275"/>
              </a:buClr>
              <a:defRPr sz="18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813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4" y="86260"/>
            <a:ext cx="9134856" cy="1188720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white_bar_cover.png"/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4008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824" y="768096"/>
            <a:ext cx="9134856" cy="640080"/>
          </a:xfrm>
          <a:prstGeom prst="rect">
            <a:avLst/>
          </a:prstGeom>
          <a:solidFill>
            <a:srgbClr val="6072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4572" y="6528816"/>
            <a:ext cx="9134856" cy="329184"/>
          </a:xfrm>
          <a:prstGeom prst="rect">
            <a:avLst/>
          </a:prstGeom>
          <a:solidFill>
            <a:srgbClr val="EEE8D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9504" y="869616"/>
            <a:ext cx="8412480" cy="483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504" y="1570555"/>
            <a:ext cx="8412480" cy="4765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015" y="253017"/>
            <a:ext cx="666223" cy="346708"/>
          </a:xfrm>
          <a:prstGeom prst="rect">
            <a:avLst/>
          </a:prstGeom>
        </p:spPr>
      </p:pic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49146" y="6598019"/>
            <a:ext cx="350298" cy="194307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607275"/>
                </a:solidFill>
                <a:latin typeface="+mn-lt"/>
              </a:defRPr>
            </a:lvl1pPr>
          </a:lstStyle>
          <a:p>
            <a:fld id="{10477F45-7A32-0941-9C5C-F7C833FEFE1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347013" y="6598019"/>
            <a:ext cx="3937119" cy="194307"/>
          </a:xfrm>
          <a:prstGeom prst="rect">
            <a:avLst/>
          </a:prstGeom>
        </p:spPr>
        <p:txBody>
          <a:bodyPr/>
          <a:lstStyle>
            <a:lvl1pPr>
              <a:defRPr sz="800">
                <a:latin typeface="+mn-lt"/>
              </a:defRPr>
            </a:lvl1pPr>
          </a:lstStyle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4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8" r:id="rId3"/>
    <p:sldLayoutId id="2147483650" r:id="rId4"/>
    <p:sldLayoutId id="2147483652" r:id="rId5"/>
    <p:sldLayoutId id="2147483653" r:id="rId6"/>
    <p:sldLayoutId id="2147483654" r:id="rId7"/>
    <p:sldLayoutId id="2147483657" r:id="rId8"/>
    <p:sldLayoutId id="2147483658" r:id="rId9"/>
    <p:sldLayoutId id="2147483670" r:id="rId10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lnSpc>
          <a:spcPts val="2500"/>
        </a:lnSpc>
        <a:spcBef>
          <a:spcPct val="0"/>
        </a:spcBef>
        <a:buNone/>
        <a:defRPr sz="2800" b="1" i="0" kern="1200">
          <a:solidFill>
            <a:schemeClr val="bg1"/>
          </a:solidFill>
          <a:latin typeface="+mj-lt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500" b="0" i="0" kern="1200">
          <a:solidFill>
            <a:srgbClr val="58595B"/>
          </a:solidFill>
          <a:latin typeface="+mn-lt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300" b="0" i="0" kern="1200">
          <a:solidFill>
            <a:srgbClr val="58595B"/>
          </a:solidFill>
          <a:latin typeface="+mn-lt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2000" b="0" i="0" kern="1200">
          <a:solidFill>
            <a:srgbClr val="58595B"/>
          </a:solidFill>
          <a:latin typeface="+mn-lt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1800" b="0" i="0" kern="1200">
          <a:solidFill>
            <a:srgbClr val="58595B"/>
          </a:solidFill>
          <a:latin typeface="+mn-lt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607275"/>
        </a:buClr>
        <a:buFont typeface="Arial"/>
        <a:buChar char="•"/>
        <a:defRPr sz="1800" b="0" i="0" kern="1200">
          <a:solidFill>
            <a:srgbClr val="58595B"/>
          </a:solidFill>
          <a:latin typeface="+mn-lt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Getting Into your hotel safe… </a:t>
            </a:r>
            <a:r>
              <a:rPr lang="en-US" sz="3600" dirty="0" smtClean="0"/>
              <a:t>Old style</a:t>
            </a:r>
            <a:endParaRPr lang="en-US" sz="3600" dirty="0"/>
          </a:p>
        </p:txBody>
      </p:sp>
      <p:pic>
        <p:nvPicPr>
          <p:cNvPr id="2" name="OpenSafe_AllZero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5" y="1585913"/>
            <a:ext cx="8413750" cy="47323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7F45-7A32-0941-9C5C-F7C833FEFE10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5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510" y="869616"/>
            <a:ext cx="8771984" cy="483770"/>
          </a:xfrm>
        </p:spPr>
        <p:txBody>
          <a:bodyPr>
            <a:noAutofit/>
          </a:bodyPr>
          <a:lstStyle/>
          <a:p>
            <a:r>
              <a:rPr lang="en-US" sz="3600" dirty="0"/>
              <a:t>Getting Into your hotel safe… </a:t>
            </a:r>
            <a:r>
              <a:rPr lang="en-US" sz="3600" dirty="0" smtClean="0"/>
              <a:t>Just Plain Easy</a:t>
            </a:r>
            <a:endParaRPr lang="en-US" sz="3600" dirty="0"/>
          </a:p>
        </p:txBody>
      </p:sp>
      <p:pic>
        <p:nvPicPr>
          <p:cNvPr id="2" name="OpenSafe_HitI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775" y="1585913"/>
            <a:ext cx="8413750" cy="473233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77F45-7A32-0941-9C5C-F7C833FEFE1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white">
                    <a:lumMod val="50000"/>
                  </a:prstClr>
                </a:solidFill>
                <a:cs typeface="Arial" pitchFamily="34" charset="0"/>
              </a:rPr>
              <a:t>(C) IJET International, Inc.  All rights reserved.</a:t>
            </a:r>
            <a:endParaRPr lang="en-US" dirty="0">
              <a:solidFill>
                <a:prstClr val="white">
                  <a:lumMod val="50000"/>
                </a:prst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96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LR Template">
      <a:dk1>
        <a:srgbClr val="4E4D43"/>
      </a:dk1>
      <a:lt1>
        <a:srgbClr val="FFFFFF"/>
      </a:lt1>
      <a:dk2>
        <a:srgbClr val="4E4D43"/>
      </a:dk2>
      <a:lt2>
        <a:srgbClr val="DDDDCE"/>
      </a:lt2>
      <a:accent1>
        <a:srgbClr val="478CA0"/>
      </a:accent1>
      <a:accent2>
        <a:srgbClr val="D36B2A"/>
      </a:accent2>
      <a:accent3>
        <a:srgbClr val="647630"/>
      </a:accent3>
      <a:accent4>
        <a:srgbClr val="922B33"/>
      </a:accent4>
      <a:accent5>
        <a:srgbClr val="CE9226"/>
      </a:accent5>
      <a:accent6>
        <a:srgbClr val="533C58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JET Presentation Template 2015" id="{7B7B0B0A-62EB-4D4D-A706-1AE5912F1B32}" vid="{130F2C32-843D-415A-9712-0911F63F83D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32268</TotalTime>
  <Words>37</Words>
  <Application>Microsoft Office PowerPoint</Application>
  <PresentationFormat>On-screen Show (4:3)</PresentationFormat>
  <Paragraphs>8</Paragraphs>
  <Slides>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Getting Into your hotel safe… Old style</vt:lpstr>
      <vt:lpstr>Getting Into your hotel safe… Just Plain Easy</vt:lpstr>
    </vt:vector>
  </TitlesOfParts>
  <Company>Money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miningera@ijet.com</dc:creator>
  <cp:lastModifiedBy>Elaine Sledge</cp:lastModifiedBy>
  <cp:revision>751</cp:revision>
  <cp:lastPrinted>2015-05-15T17:15:57Z</cp:lastPrinted>
  <dcterms:created xsi:type="dcterms:W3CDTF">2012-08-03T17:53:37Z</dcterms:created>
  <dcterms:modified xsi:type="dcterms:W3CDTF">2015-05-20T16:33:05Z</dcterms:modified>
</cp:coreProperties>
</file>